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FCFE0-FBEE-436B-8E03-C8FA9FA91CFC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913A5F-05F0-4B84-A0F1-E7B00907C86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Norwood Elementary Science Notebook</a:t>
            </a:r>
            <a:br>
              <a:rPr lang="en-US" dirty="0" smtClean="0"/>
            </a:br>
            <a:r>
              <a:rPr lang="en-US" dirty="0" smtClean="0"/>
              <a:t>Literacy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962400"/>
            <a:ext cx="7854696" cy="1114864"/>
          </a:xfrm>
        </p:spPr>
        <p:txBody>
          <a:bodyPr/>
          <a:lstStyle/>
          <a:p>
            <a:pPr algn="ctr"/>
            <a:r>
              <a:rPr lang="en-US" dirty="0" smtClean="0"/>
              <a:t>Learning To Write,</a:t>
            </a:r>
          </a:p>
          <a:p>
            <a:pPr algn="ctr"/>
            <a:r>
              <a:rPr lang="en-US" dirty="0" smtClean="0"/>
              <a:t>Writing To Learn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Response 5</a:t>
            </a:r>
            <a:r>
              <a:rPr lang="en-US" baseline="30000" dirty="0" smtClean="0"/>
              <a:t>th</a:t>
            </a:r>
            <a:r>
              <a:rPr lang="en-US" dirty="0" smtClean="0"/>
              <a:t> grade Science MCAS</a:t>
            </a:r>
          </a:p>
          <a:p>
            <a:endParaRPr lang="en-US" dirty="0" smtClean="0"/>
          </a:p>
          <a:p>
            <a:r>
              <a:rPr lang="en-US" dirty="0" smtClean="0"/>
              <a:t>5 questions, 4 pts apiece</a:t>
            </a:r>
          </a:p>
          <a:p>
            <a:endParaRPr lang="en-US" dirty="0" smtClean="0"/>
          </a:p>
          <a:p>
            <a:r>
              <a:rPr lang="en-US" dirty="0" smtClean="0"/>
              <a:t>20 pts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Norwood Situation	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# 20 pt scores = #0 pt scores</a:t>
            </a:r>
          </a:p>
          <a:p>
            <a:endParaRPr lang="en-US" dirty="0" smtClean="0"/>
          </a:p>
          <a:p>
            <a:r>
              <a:rPr lang="en-US" dirty="0" smtClean="0"/>
              <a:t># 15 pt scores = # 5 pt scores</a:t>
            </a:r>
          </a:p>
          <a:p>
            <a:endParaRPr lang="en-US" dirty="0" smtClean="0"/>
          </a:p>
          <a:p>
            <a:r>
              <a:rPr lang="en-US" dirty="0" err="1" smtClean="0"/>
              <a:t>Unskewed</a:t>
            </a:r>
            <a:r>
              <a:rPr lang="en-US" dirty="0" smtClean="0"/>
              <a:t> bell curve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Situation	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676400" y="5105400"/>
            <a:ext cx="5428991" cy="369332"/>
            <a:chOff x="1676400" y="5105400"/>
            <a:chExt cx="5428991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1676400" y="5105400"/>
              <a:ext cx="668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pts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24600" y="5105400"/>
              <a:ext cx="780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 pts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38600" y="5105400"/>
              <a:ext cx="740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pts</a:t>
              </a:r>
              <a:endParaRPr lang="en-US" dirty="0"/>
            </a:p>
          </p:txBody>
        </p:sp>
      </p:grp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769"/>
          <a:stretch>
            <a:fillRect/>
          </a:stretch>
        </p:blipFill>
        <p:spPr bwMode="auto">
          <a:xfrm>
            <a:off x="1676400" y="2286000"/>
            <a:ext cx="533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>
            <a:off x="1676400" y="4953000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524000" y="6248400"/>
            <a:ext cx="5791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85000"/>
                  </a:schemeClr>
                </a:solidFill>
              </a:rPr>
              <a:t>http://3.bp.blogspot.com/_X_HUnNaFPAo/SU-wwhN_YjI/AAAAAAAAAeI/kITOkwd6rOo/s320/bell_curve.jpg</a:t>
            </a:r>
            <a:endParaRPr lang="en-US" sz="8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 flipH="1" flipV="1">
            <a:off x="3095337" y="3635664"/>
            <a:ext cx="2588490" cy="46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	</a:t>
            </a:r>
            <a:endParaRPr lang="en-US" dirty="0"/>
          </a:p>
        </p:txBody>
      </p:sp>
      <p:grpSp>
        <p:nvGrpSpPr>
          <p:cNvPr id="3" name="Group 8"/>
          <p:cNvGrpSpPr/>
          <p:nvPr/>
        </p:nvGrpSpPr>
        <p:grpSpPr>
          <a:xfrm>
            <a:off x="1676400" y="5105400"/>
            <a:ext cx="5428991" cy="369332"/>
            <a:chOff x="1752600" y="4953000"/>
            <a:chExt cx="5428991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1752600" y="4953000"/>
              <a:ext cx="668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pts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400800" y="4953000"/>
              <a:ext cx="780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 pts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14800" y="4953000"/>
              <a:ext cx="740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pts</a:t>
              </a:r>
              <a:endParaRPr lang="en-US" dirty="0"/>
            </a:p>
          </p:txBody>
        </p:sp>
      </p:grp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769"/>
          <a:stretch>
            <a:fillRect/>
          </a:stretch>
        </p:blipFill>
        <p:spPr bwMode="auto">
          <a:xfrm>
            <a:off x="2362200" y="2057400"/>
            <a:ext cx="4648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>
            <a:off x="1676400" y="4953000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191794" y="4953000"/>
            <a:ext cx="3040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524000" y="6248400"/>
            <a:ext cx="5791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bg1">
                    <a:lumMod val="85000"/>
                  </a:schemeClr>
                </a:solidFill>
              </a:rPr>
              <a:t>http://3.bp.blogspot.com/_X_HUnNaFPAo/SU-wwhN_YjI/AAAAAAAAAeI/kITOkwd6rOo/s320/bell_curve.jpg</a:t>
            </a:r>
            <a:endParaRPr lang="en-US" sz="8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 flipH="1" flipV="1">
            <a:off x="3303154" y="3547931"/>
            <a:ext cx="2819390" cy="460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	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68634"/>
          </a:xfrm>
        </p:spPr>
        <p:txBody>
          <a:bodyPr/>
          <a:lstStyle/>
          <a:p>
            <a:r>
              <a:rPr lang="en-US" dirty="0" smtClean="0"/>
              <a:t>Decrease the # of lowest scores</a:t>
            </a:r>
          </a:p>
          <a:p>
            <a:endParaRPr lang="en-US" dirty="0" smtClean="0"/>
          </a:p>
          <a:p>
            <a:r>
              <a:rPr lang="en-US" dirty="0" smtClean="0"/>
              <a:t>Increase average OR score</a:t>
            </a:r>
          </a:p>
          <a:p>
            <a:endParaRPr lang="en-US" dirty="0" smtClean="0"/>
          </a:p>
          <a:p>
            <a:r>
              <a:rPr lang="en-US" dirty="0" smtClean="0"/>
              <a:t>Increase average MCAS score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	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75673" y="2508135"/>
            <a:ext cx="8229600" cy="2396375"/>
          </a:xfrm>
        </p:spPr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tudents’ science notebook becomes focus of learning.</a:t>
            </a:r>
          </a:p>
          <a:p>
            <a:endParaRPr lang="en-US" dirty="0" smtClean="0"/>
          </a:p>
          <a:p>
            <a:r>
              <a:rPr lang="en-US" dirty="0" smtClean="0"/>
              <a:t>Writing is the focus of the learning.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55720"/>
          </a:xfrm>
        </p:spPr>
        <p:txBody>
          <a:bodyPr/>
          <a:lstStyle/>
          <a:p>
            <a:r>
              <a:rPr lang="en-US" dirty="0" smtClean="0"/>
              <a:t>Date, Title, Purpose</a:t>
            </a:r>
          </a:p>
          <a:p>
            <a:r>
              <a:rPr lang="en-US" dirty="0" err="1" smtClean="0"/>
              <a:t>Vocab</a:t>
            </a:r>
            <a:endParaRPr lang="en-US" dirty="0" smtClean="0"/>
          </a:p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Tables and graphs</a:t>
            </a:r>
          </a:p>
          <a:p>
            <a:r>
              <a:rPr lang="en-US" dirty="0" smtClean="0"/>
              <a:t>20 word prompts</a:t>
            </a:r>
          </a:p>
          <a:p>
            <a:r>
              <a:rPr lang="en-US" dirty="0" smtClean="0"/>
              <a:t>Paragraph(s) conclusions with classroom teacher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Critical Component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2461953"/>
            <a:ext cx="8229600" cy="3190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Leave behind lessons</a:t>
            </a:r>
          </a:p>
          <a:p>
            <a:pPr algn="ctr">
              <a:buNone/>
            </a:pPr>
            <a:r>
              <a:rPr lang="en-US" sz="4000" dirty="0" smtClean="0"/>
              <a:t>must dovetail,</a:t>
            </a:r>
          </a:p>
          <a:p>
            <a:pPr algn="ctr">
              <a:buNone/>
            </a:pPr>
            <a:r>
              <a:rPr lang="en-US" sz="4000" dirty="0" smtClean="0"/>
              <a:t>in the notebook,</a:t>
            </a:r>
          </a:p>
          <a:p>
            <a:pPr algn="ctr">
              <a:buNone/>
            </a:pPr>
            <a:r>
              <a:rPr lang="en-US" sz="4000" dirty="0" smtClean="0"/>
              <a:t>in a timely fashion.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303</TotalTime>
  <Words>153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The Norwood Elementary Science Notebook Literacy Project</vt:lpstr>
      <vt:lpstr>Background </vt:lpstr>
      <vt:lpstr>The Norwood Situation </vt:lpstr>
      <vt:lpstr>The Situation </vt:lpstr>
      <vt:lpstr>The Goal </vt:lpstr>
      <vt:lpstr>The Goal </vt:lpstr>
      <vt:lpstr>The Procedure </vt:lpstr>
      <vt:lpstr>Components</vt:lpstr>
      <vt:lpstr>The Most Critical Component</vt:lpstr>
    </vt:vector>
  </TitlesOfParts>
  <Company>NPS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Norwood Elementary Science Notebook Literacy Project</dc:title>
  <dc:creator>chaffey</dc:creator>
  <cp:lastModifiedBy>chaffey</cp:lastModifiedBy>
  <cp:revision>10</cp:revision>
  <dcterms:created xsi:type="dcterms:W3CDTF">2009-09-09T13:32:25Z</dcterms:created>
  <dcterms:modified xsi:type="dcterms:W3CDTF">2009-09-09T18:35:54Z</dcterms:modified>
</cp:coreProperties>
</file>